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0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8" y="-6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10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955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13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94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63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69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31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81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195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73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34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27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78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586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Design10</dc:creator>
  <cp:lastModifiedBy>User</cp:lastModifiedBy>
  <cp:revision>1</cp:revision>
  <dcterms:created xsi:type="dcterms:W3CDTF">2026-04-29T08:24:28Z</dcterms:created>
  <dcterms:modified xsi:type="dcterms:W3CDTF">2026-04-29T08:25:25Z</dcterms:modified>
</cp:coreProperties>
</file>